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07" r:id="rId2"/>
    <p:sldId id="257" r:id="rId3"/>
    <p:sldId id="264" r:id="rId4"/>
    <p:sldId id="263" r:id="rId5"/>
    <p:sldId id="332" r:id="rId6"/>
    <p:sldId id="285" r:id="rId7"/>
    <p:sldId id="296" r:id="rId8"/>
    <p:sldId id="259" r:id="rId9"/>
    <p:sldId id="331" r:id="rId10"/>
    <p:sldId id="266" r:id="rId11"/>
    <p:sldId id="338" r:id="rId12"/>
    <p:sldId id="337" r:id="rId13"/>
    <p:sldId id="336" r:id="rId14"/>
    <p:sldId id="272" r:id="rId15"/>
    <p:sldId id="262" r:id="rId16"/>
    <p:sldId id="260" r:id="rId17"/>
    <p:sldId id="569" r:id="rId18"/>
    <p:sldId id="568" r:id="rId19"/>
    <p:sldId id="349" r:id="rId20"/>
    <p:sldId id="567" r:id="rId21"/>
    <p:sldId id="340" r:id="rId22"/>
    <p:sldId id="273" r:id="rId23"/>
    <p:sldId id="339" r:id="rId24"/>
    <p:sldId id="342" r:id="rId25"/>
    <p:sldId id="271" r:id="rId26"/>
    <p:sldId id="258" r:id="rId27"/>
    <p:sldId id="267" r:id="rId28"/>
    <p:sldId id="269" r:id="rId29"/>
    <p:sldId id="261" r:id="rId30"/>
    <p:sldId id="270" r:id="rId31"/>
    <p:sldId id="341" r:id="rId32"/>
    <p:sldId id="335" r:id="rId33"/>
    <p:sldId id="265" r:id="rId34"/>
    <p:sldId id="34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03/11/2023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03/11/2023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03/11/2023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03/11/2023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03/11/2023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03/11/2023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arxiv.org/abs/2209.07753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s://www.adept.ai/blog/fuyu-8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LLM agents might use prediction or optimization models as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9194" y="1697216"/>
            <a:ext cx="274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endParaRPr lang="en-GB" sz="4000" dirty="0"/>
          </a:p>
          <a:p>
            <a:endParaRPr lang="en-GB" sz="4000" dirty="0"/>
          </a:p>
          <a:p>
            <a:r>
              <a:rPr lang="en-GB" sz="2400" dirty="0"/>
              <a:t>all applications from previous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7240988" y="1697216"/>
            <a:ext cx="2741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80" y="2713388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5986502" y="5214001"/>
            <a:ext cx="5248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protein structure predictions: </a:t>
            </a:r>
            <a:r>
              <a:rPr lang="en-GB" sz="2400" dirty="0" err="1"/>
              <a:t>AlphaFold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</p:spTree>
    <p:extLst>
      <p:ext uri="{BB962C8B-B14F-4D97-AF65-F5344CB8AC3E}">
        <p14:creationId xmlns:p14="http://schemas.microsoft.com/office/powerpoint/2010/main" val="381672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622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3898</TotalTime>
  <Words>1211</Words>
  <Application>Microsoft Office PowerPoint</Application>
  <PresentationFormat>Widescreen</PresentationFormat>
  <Paragraphs>285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Yu Gothic</vt:lpstr>
      <vt:lpstr>AccordAlternate</vt:lpstr>
      <vt:lpstr>Arial</vt:lpstr>
      <vt:lpstr>Calibri</vt:lpstr>
      <vt:lpstr>Calibri Light</vt:lpstr>
      <vt:lpstr>Segoe UI Semibold</vt:lpstr>
      <vt:lpstr>Wingdings</vt:lpstr>
      <vt:lpstr>Office Theme</vt:lpstr>
      <vt:lpstr>PowerPoint Presentation</vt:lpstr>
      <vt:lpstr>Most Famous Applications</vt:lpstr>
      <vt:lpstr>When To Use ML</vt:lpstr>
      <vt:lpstr>Taxonomy of ML Models</vt:lpstr>
      <vt:lpstr>Supervised Learning</vt:lpstr>
      <vt:lpstr>Algorithmic Families</vt:lpstr>
      <vt:lpstr>PowerPoint Presentation</vt:lpstr>
      <vt:lpstr>Discriminative vs Generative Models</vt:lpstr>
      <vt:lpstr>Text Generation</vt:lpstr>
      <vt:lpstr>Large Language Models (LLM)</vt:lpstr>
      <vt:lpstr>Under The Hood: Foundation Models</vt:lpstr>
      <vt:lpstr>Generative AI</vt:lpstr>
      <vt:lpstr>Image Synthesis</vt:lpstr>
      <vt:lpstr>Application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51</cp:revision>
  <dcterms:created xsi:type="dcterms:W3CDTF">2023-09-26T07:24:08Z</dcterms:created>
  <dcterms:modified xsi:type="dcterms:W3CDTF">2023-11-03T16:33:55Z</dcterms:modified>
</cp:coreProperties>
</file>